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29" userDrawn="1">
          <p15:clr>
            <a:srgbClr val="A4A3A4"/>
          </p15:clr>
        </p15:guide>
        <p15:guide id="3" pos="619" userDrawn="1">
          <p15:clr>
            <a:srgbClr val="A4A3A4"/>
          </p15:clr>
        </p15:guide>
        <p15:guide id="4" pos="7038" userDrawn="1">
          <p15:clr>
            <a:srgbClr val="A4A3A4"/>
          </p15:clr>
        </p15:guide>
        <p15:guide id="5" pos="4906" userDrawn="1">
          <p15:clr>
            <a:srgbClr val="A4A3A4"/>
          </p15:clr>
        </p15:guide>
        <p15:guide id="6" orient="horz" pos="1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96A"/>
    <a:srgbClr val="404040"/>
    <a:srgbClr val="FFE897"/>
    <a:srgbClr val="00C05B"/>
    <a:srgbClr val="F9F9F9"/>
    <a:srgbClr val="FFFBEB"/>
    <a:srgbClr val="FF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73"/>
    <p:restoredTop sz="96723"/>
  </p:normalViewPr>
  <p:slideViewPr>
    <p:cSldViewPr snapToGrid="0" snapToObjects="1">
      <p:cViewPr varScale="1">
        <p:scale>
          <a:sx n="113" d="100"/>
          <a:sy n="113" d="100"/>
        </p:scale>
        <p:origin x="84" y="108"/>
      </p:cViewPr>
      <p:guideLst>
        <p:guide pos="2729"/>
        <p:guide pos="619"/>
        <p:guide pos="7038"/>
        <p:guide pos="4906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DF330-C740-8D4C-BA97-127A1E6B8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041AAD-5366-DC43-9A55-B70394362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29CD79-952A-8B42-9B73-3CD1C204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EDB76C-FD62-734E-B178-9C287064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E19CD-0220-3645-A249-D176B4BA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DD720-7CDC-BF41-9585-CB150D2AC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EC8098-00C6-0549-9F48-3B6D5F40E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9A9B6-4677-6A44-BE5A-EEEF32801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A5C79-5278-5842-A790-F019EDE4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BCD8F-AAA3-BA4B-91E4-4A4F92DD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8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D36F34-2B5F-8847-A87A-FE8451682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39A1BC-353F-A74D-A29B-F55BDA0A4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002B9-0C29-2643-A6FB-094A0D9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F6E55D-6577-5744-98ED-B0F00948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65606-9CD2-9344-8200-634252BD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4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D7458-7770-3C4E-A23D-22FA70C7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0AB6D3-4FC6-2E45-B49E-7D9F78C73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FE2AE-3289-9B49-9A33-8A2135A8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A2242-69A9-7442-9332-5321D4C8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61A40-82C9-A746-A91E-359A2E55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46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B8A43-BAC1-A341-B20C-78BC048E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D801D7-488B-2944-9CB8-C466AD07A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08AD3-1378-7B4C-8572-D575D9F6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607939-1401-6A4B-BD50-70A728C5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C122E2-6283-FF44-819F-335879C6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0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C12FA-27CE-DB46-8167-A1AB34A9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B6E8F-F675-9342-85F9-F546F999F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749D4E-2D49-8A40-B2DB-19E8E2775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AF5C98-BCBC-CF43-A214-47C0BD7E2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D6F07-E481-0442-8D1F-B5A814DC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7D289-2852-E44D-AF5F-EA1D953B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4F882-C325-194E-8E80-F30E12BF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BFDE27-BDD0-8B46-AA4C-FED9C497D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0EC5B-E9FB-0F49-A8AF-EF48EC7F6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93CD74-FCD5-D54C-A68E-A3E4DE27F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EA8668-F00C-EE4F-9FA5-6BA3AE723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674169-09E3-3D49-B77E-E5A8CBB5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84E2CE-1750-E34E-9332-A8049155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97D4BA-36B7-2D4F-BB4F-01648282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3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98CF9-DFEE-5A44-A79B-724BF2DD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393972-4E1A-7C4D-821F-5DB36334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51EE2E-E7CD-E449-B3DA-6E254820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E07565-6CA6-3E44-B857-8291F398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6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6753D89-1823-634A-9252-4F961E5A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1EA5CA-BBE6-A845-BF94-E3B9AB4F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9A3777-EEAB-6243-94FB-1984B933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AD792-DA74-8E49-9F2F-DE385F81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CE2E0-788F-3045-AF6B-677D5C692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B15FE2-139D-8646-A2E9-397B08E9E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07B051-35A7-7247-945F-584DB664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3F795D-33EF-714D-815E-94CED45C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DAE80-4CBF-3D48-8BD6-0280FDCA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24230-3507-4C42-979B-52BAEDCB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6FD0B7-2F4D-4847-9043-526FB3ABE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95671-F4E9-D142-99A8-A540AAC61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8CA495-E922-B04E-94F7-FEA4720F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E37ED-A750-1546-9181-AED7736E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D5E78D-E069-8A4B-9935-2C861716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2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F459B-018E-4049-8574-8DC3A4C8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C9A11-B3A5-C644-97BE-1613D4AC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2E1FC-40CE-004E-B447-469160F3C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9F8E-9729-C745-AFE0-74849295442D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8E6241-C273-BA4C-8CC4-BC789ED7F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2F005-DABF-634C-9B6F-3A4001A49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4865-D4A1-964D-A553-4F3520870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5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8D111F-B844-2643-807D-2FCFB50389B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5CBEA-F55C-134F-8406-FD693DC7C86D}"/>
              </a:ext>
            </a:extLst>
          </p:cNvPr>
          <p:cNvSpPr txBox="1"/>
          <p:nvPr/>
        </p:nvSpPr>
        <p:spPr>
          <a:xfrm>
            <a:off x="3806696" y="6095419"/>
            <a:ext cx="489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Проект реализуется при поддержке </a:t>
            </a:r>
            <a:r>
              <a:rPr lang="en" sz="1200" dirty="0">
                <a:solidFill>
                  <a:schemeClr val="bg1"/>
                </a:solidFill>
              </a:rPr>
              <a:t>EcoStandard group </a:t>
            </a:r>
            <a:r>
              <a:rPr lang="ru-RU" sz="1200" dirty="0">
                <a:solidFill>
                  <a:schemeClr val="bg1"/>
                </a:solidFill>
              </a:rPr>
              <a:t>и ее программы работы с молодыми специалистами </a:t>
            </a:r>
            <a:r>
              <a:rPr lang="en" sz="1200" dirty="0">
                <a:solidFill>
                  <a:schemeClr val="bg1"/>
                </a:solidFill>
              </a:rPr>
              <a:t>Generation Next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887820F-4809-A04C-A035-851034EA2677}"/>
              </a:ext>
            </a:extLst>
          </p:cNvPr>
          <p:cNvSpPr/>
          <p:nvPr/>
        </p:nvSpPr>
        <p:spPr>
          <a:xfrm>
            <a:off x="3738872" y="538949"/>
            <a:ext cx="4716379" cy="47163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0E624C-DEC0-5440-BA91-EE7FBFA6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823" y="1494238"/>
            <a:ext cx="3130351" cy="2805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2F6691-7F06-954B-9833-BD7B07C9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21" y="5712731"/>
            <a:ext cx="798795" cy="2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0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82663" y="1627921"/>
            <a:ext cx="5680896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07EF7-C9AD-F945-A5CC-B69C34B50840}"/>
              </a:ext>
            </a:extLst>
          </p:cNvPr>
          <p:cNvSpPr txBox="1"/>
          <p:nvPr/>
        </p:nvSpPr>
        <p:spPr>
          <a:xfrm>
            <a:off x="984787" y="2992387"/>
            <a:ext cx="5983572" cy="1549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zelsvet.pro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8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Александра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Пономарёва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+7 916 422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49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onomereva.a@ecostandard.ru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D61FB9-0D15-5742-85C9-32D462EA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522" y="1378891"/>
            <a:ext cx="3980042" cy="37344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E8D094-2618-EE45-8F42-72538F59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90614" y="1627921"/>
            <a:ext cx="514189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О проекте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07EF7-C9AD-F945-A5CC-B69C34B50840}"/>
              </a:ext>
            </a:extLst>
          </p:cNvPr>
          <p:cNvSpPr txBox="1"/>
          <p:nvPr/>
        </p:nvSpPr>
        <p:spPr>
          <a:xfrm>
            <a:off x="990613" y="2992387"/>
            <a:ext cx="6051317" cy="140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Суть проекта — найти и поддержать перспективных студентов, которые готовы реализовывать сложные корпоративные проекты или имеют собственные инициативы в сфере экологии и охраны труда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68D48E-68CD-1347-A99E-833CF62E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253" y="1192805"/>
            <a:ext cx="3923525" cy="428423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AC65C7-1855-CD4F-AE29-17E56EA9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343" y="1104405"/>
            <a:ext cx="4004482" cy="43726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3AA27A-C689-2140-8FFC-C41B4800A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90614" y="1627921"/>
            <a:ext cx="514189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Для кого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07EF7-C9AD-F945-A5CC-B69C34B50840}"/>
              </a:ext>
            </a:extLst>
          </p:cNvPr>
          <p:cNvSpPr txBox="1"/>
          <p:nvPr/>
        </p:nvSpPr>
        <p:spPr>
          <a:xfrm>
            <a:off x="990614" y="2992387"/>
            <a:ext cx="4537826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Проект создан для:</a:t>
            </a:r>
          </a:p>
          <a:p>
            <a:pPr>
              <a:lnSpc>
                <a:spcPts val="28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Студентов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Молодых специалистов в области экологии и охраны труда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Выпускники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школ и абитуриенты, неравнодушные к проблемам экологии и охраны труда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D16441-E1A7-B146-8473-09AC2B566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083" y="1528904"/>
            <a:ext cx="3986880" cy="39423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5D7213-2496-B249-9EA7-B3994455B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823" y="1398275"/>
            <a:ext cx="3986879" cy="39423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9224D9-8385-1B4A-8E67-AE622AFCE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4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82663" y="1627921"/>
            <a:ext cx="5141894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Темы проектных работ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07EF7-C9AD-F945-A5CC-B69C34B50840}"/>
              </a:ext>
            </a:extLst>
          </p:cNvPr>
          <p:cNvSpPr txBox="1"/>
          <p:nvPr/>
        </p:nvSpPr>
        <p:spPr>
          <a:xfrm>
            <a:off x="982663" y="3731051"/>
            <a:ext cx="5139770" cy="2125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Четыре блока тем:</a:t>
            </a:r>
          </a:p>
          <a:p>
            <a:pPr>
              <a:lnSpc>
                <a:spcPts val="28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Экология человека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Экология производства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Безопасность человека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Безопасность производства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E28B51-EC46-DD4F-BA0D-3E47C1FE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182" y="1526157"/>
            <a:ext cx="3949759" cy="39618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71AEA7-C8D1-0549-9749-6057E5534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359" y="1341911"/>
            <a:ext cx="3983808" cy="39960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C1560A-134A-AF47-969E-004C5CF9A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8C5B88-5764-0E4E-9ABF-75916078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012" y="540486"/>
            <a:ext cx="4174238" cy="4036546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07CB91D-0B8D-D443-8DA2-436DF4DEDEA2}"/>
              </a:ext>
            </a:extLst>
          </p:cNvPr>
          <p:cNvSpPr/>
          <p:nvPr/>
        </p:nvSpPr>
        <p:spPr>
          <a:xfrm>
            <a:off x="6156027" y="3289218"/>
            <a:ext cx="5016798" cy="2174322"/>
          </a:xfrm>
          <a:prstGeom prst="roundRect">
            <a:avLst>
              <a:gd name="adj" fmla="val 1853"/>
            </a:avLst>
          </a:prstGeom>
          <a:solidFill>
            <a:srgbClr val="00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5DD0C6-D7A9-904C-9595-D386DCDA22A0}"/>
              </a:ext>
            </a:extLst>
          </p:cNvPr>
          <p:cNvSpPr/>
          <p:nvPr/>
        </p:nvSpPr>
        <p:spPr>
          <a:xfrm>
            <a:off x="982664" y="3289218"/>
            <a:ext cx="5016798" cy="2174322"/>
          </a:xfrm>
          <a:prstGeom prst="roundRect">
            <a:avLst>
              <a:gd name="adj" fmla="val 1873"/>
            </a:avLst>
          </a:prstGeom>
          <a:solidFill>
            <a:srgbClr val="00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90614" y="1627921"/>
            <a:ext cx="514189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Этапы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07EF7-C9AD-F945-A5CC-B69C34B50840}"/>
              </a:ext>
            </a:extLst>
          </p:cNvPr>
          <p:cNvSpPr txBox="1"/>
          <p:nvPr/>
        </p:nvSpPr>
        <p:spPr>
          <a:xfrm>
            <a:off x="1233882" y="3431634"/>
            <a:ext cx="4103049" cy="1759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Этап 1 / Подготовка и планирование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Подача заявок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Установочная встреча-знакомство 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Составление программы проекта 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Экспертная оценка программы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95C55-0909-DB42-9406-6F698C4E7018}"/>
              </a:ext>
            </a:extLst>
          </p:cNvPr>
          <p:cNvSpPr txBox="1"/>
          <p:nvPr/>
        </p:nvSpPr>
        <p:spPr>
          <a:xfrm>
            <a:off x="6405255" y="3431634"/>
            <a:ext cx="4768607" cy="1759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Этап 2 / Работа над проектом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Комната проектов 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Работа над проектом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Экспертная оценка демоверсий проектов</a:t>
            </a: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Регулярные 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z</a:t>
            </a:r>
            <a:r>
              <a:rPr lang="ru-RU" sz="1600" dirty="0" err="1">
                <a:solidFill>
                  <a:schemeClr val="bg1"/>
                </a:solidFill>
                <a:cs typeface="Arial" panose="020B0604020202020204" pitchFamily="34" charset="0"/>
              </a:rPr>
              <a:t>oom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-сессии с ответами на вопросы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2D16E3B-D3CB-6747-9DFF-B95D9F497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A2F0D9-0E7A-444A-B9EC-548CC603B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204" y="540486"/>
            <a:ext cx="4174238" cy="4036546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806ADAF0-C968-244C-A09E-C31DFBC180E3}"/>
              </a:ext>
            </a:extLst>
          </p:cNvPr>
          <p:cNvSpPr/>
          <p:nvPr/>
        </p:nvSpPr>
        <p:spPr>
          <a:xfrm>
            <a:off x="6156027" y="3182537"/>
            <a:ext cx="5016798" cy="2448643"/>
          </a:xfrm>
          <a:prstGeom prst="roundRect">
            <a:avLst>
              <a:gd name="adj" fmla="val 1853"/>
            </a:avLst>
          </a:prstGeom>
          <a:solidFill>
            <a:srgbClr val="00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D6ECDEA-BD36-4649-BE72-9E28B11DA250}"/>
              </a:ext>
            </a:extLst>
          </p:cNvPr>
          <p:cNvSpPr/>
          <p:nvPr/>
        </p:nvSpPr>
        <p:spPr>
          <a:xfrm>
            <a:off x="982664" y="3182537"/>
            <a:ext cx="5016798" cy="2448643"/>
          </a:xfrm>
          <a:prstGeom prst="roundRect">
            <a:avLst>
              <a:gd name="adj" fmla="val 1873"/>
            </a:avLst>
          </a:prstGeom>
          <a:solidFill>
            <a:srgbClr val="00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90614" y="1627921"/>
            <a:ext cx="514189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Этапы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07EF7-C9AD-F945-A5CC-B69C34B50840}"/>
              </a:ext>
            </a:extLst>
          </p:cNvPr>
          <p:cNvSpPr txBox="1"/>
          <p:nvPr/>
        </p:nvSpPr>
        <p:spPr>
          <a:xfrm>
            <a:off x="1232102" y="3324953"/>
            <a:ext cx="4658918" cy="2125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Этап </a:t>
            </a: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 / Доработка и защита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Комната проектов 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Доработка проекта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Публичная защита проекта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Работа жюри, объявление финалистов</a:t>
            </a: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Индивидуальная работа с консультантом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95C55-0909-DB42-9406-6F698C4E7018}"/>
              </a:ext>
            </a:extLst>
          </p:cNvPr>
          <p:cNvSpPr txBox="1"/>
          <p:nvPr/>
        </p:nvSpPr>
        <p:spPr>
          <a:xfrm>
            <a:off x="6438021" y="3324953"/>
            <a:ext cx="4294456" cy="1766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Этап 4 / Презентация и награждение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Тренинг «Выступать легко» </a:t>
            </a:r>
          </a:p>
          <a:p>
            <a:pPr marL="342900" lvl="0" indent="-342900">
              <a:lnSpc>
                <a:spcPts val="28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Презентация проектов финалистов и награждение победителей на выставке КУБ ЭКСПО 2021 в Санкт-Петербурге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596D62-7C55-6248-8F62-C5687CF0F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8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FBA442-3E66-E24D-B584-EE52676D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076" y="1462357"/>
            <a:ext cx="4298868" cy="3800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82663" y="1627921"/>
            <a:ext cx="5141894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Почему мы это делаем?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3F735C-4EB6-654A-A282-776142B3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82663" y="1627921"/>
            <a:ext cx="5680896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Что дает участие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07EF7-C9AD-F945-A5CC-B69C34B50840}"/>
              </a:ext>
            </a:extLst>
          </p:cNvPr>
          <p:cNvSpPr txBox="1"/>
          <p:nvPr/>
        </p:nvSpPr>
        <p:spPr>
          <a:xfrm>
            <a:off x="984787" y="2992387"/>
            <a:ext cx="6803488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Поддержка специалистов-практиков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Приз за 1 место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—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Ноутбук,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ценные призы всем финалистам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Возможность трудоустройства в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EcoStandard group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Финансирование перспективных проектов участников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Расширение профессионального и личного кругозора</a:t>
            </a: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Прохождение обучения в Академии «Зелёный свет»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F2F346-4D49-7A4A-8C60-3E93919F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495" y="1784540"/>
            <a:ext cx="3968495" cy="31323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537E5-6D02-824B-A802-7306E1B91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527" y="1766983"/>
            <a:ext cx="4245472" cy="33509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5B8404-AB1D-F748-A868-C9C1F2F33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8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8C5C4C-B6B1-4548-8DED-01DF368BF2AB}"/>
              </a:ext>
            </a:extLst>
          </p:cNvPr>
          <p:cNvSpPr txBox="1"/>
          <p:nvPr/>
        </p:nvSpPr>
        <p:spPr>
          <a:xfrm>
            <a:off x="982663" y="1627921"/>
            <a:ext cx="5680896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Как участвовать 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07EF7-C9AD-F945-A5CC-B69C34B50840}"/>
              </a:ext>
            </a:extLst>
          </p:cNvPr>
          <p:cNvSpPr txBox="1"/>
          <p:nvPr/>
        </p:nvSpPr>
        <p:spPr>
          <a:xfrm>
            <a:off x="984787" y="2997200"/>
            <a:ext cx="6803488" cy="10465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Выберите тему или предложите свою</a:t>
            </a:r>
          </a:p>
          <a:p>
            <a:pPr marL="342900" lvl="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Подайте заявку</a:t>
            </a:r>
          </a:p>
          <a:p>
            <a:pPr marL="342900" lvl="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Вас выбрали? Работаем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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51AB6E-99F4-6A4C-A979-09282C07E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967" y="1427894"/>
            <a:ext cx="4198519" cy="38779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C313BF-D60F-494A-83AC-4C12C87C1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829" y="1543609"/>
            <a:ext cx="4073237" cy="37622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7CCCEC-F5B8-314C-9341-9821C950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13" y="304575"/>
            <a:ext cx="1158698" cy="6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6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234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Пономарева Александра</cp:lastModifiedBy>
  <cp:revision>387</cp:revision>
  <dcterms:created xsi:type="dcterms:W3CDTF">2020-10-09T07:25:22Z</dcterms:created>
  <dcterms:modified xsi:type="dcterms:W3CDTF">2020-10-19T15:23:57Z</dcterms:modified>
</cp:coreProperties>
</file>